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FC54E-0756-433E-9554-58DA83F5F92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9E2CB-6748-4735-A677-B27EB05BB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07EB2-8E2A-41B7-8C2F-28F811ABFFAC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17A2B-0CE7-4EE2-B0BE-F9642BE2A511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A2820-5D77-4E8D-9584-B3478378066D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A9526-6F51-46C8-8482-FEAC9D09F2EE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69B6A-8EA2-4366-82BB-681197AFBC98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B93E31-32A0-48CF-99FA-8F2B1188DEFD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259082-FF5C-44ED-AF08-7D89225C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HACCP?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TTMA Workshop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September 30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2015 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C:\Documents and Settings\sharon\My Documents\My Pictures\cariri 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The Seven Principles of HACCP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1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Conduct Hazard Analysis</a:t>
            </a:r>
          </a:p>
          <a:p>
            <a:pPr eaLnBrk="1" hangingPunct="1">
              <a:lnSpc>
                <a:spcPct val="90000"/>
              </a:lnSpc>
              <a:buFontTx/>
              <a:buChar char="2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2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Determine CCPs</a:t>
            </a:r>
          </a:p>
          <a:p>
            <a:pPr eaLnBrk="1" hangingPunct="1">
              <a:lnSpc>
                <a:spcPct val="90000"/>
              </a:lnSpc>
              <a:buFontTx/>
              <a:buChar char="2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3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Establish Target Levels and Critical Limits</a:t>
            </a:r>
          </a:p>
          <a:p>
            <a:pPr eaLnBrk="1" hangingPunct="1">
              <a:lnSpc>
                <a:spcPct val="90000"/>
              </a:lnSpc>
              <a:buFontTx/>
              <a:buChar char="3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4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Establish Monitoring Procedures</a:t>
            </a:r>
          </a:p>
          <a:p>
            <a:pPr eaLnBrk="1" hangingPunct="1">
              <a:lnSpc>
                <a:spcPct val="90000"/>
              </a:lnSpc>
              <a:buFontTx/>
              <a:buChar char="4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5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Establish Corrective Actions</a:t>
            </a:r>
          </a:p>
          <a:p>
            <a:pPr eaLnBrk="1" hangingPunct="1">
              <a:lnSpc>
                <a:spcPct val="90000"/>
              </a:lnSpc>
              <a:buFontTx/>
              <a:buChar char="5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6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Establish Verification</a:t>
            </a:r>
          </a:p>
          <a:p>
            <a:pPr eaLnBrk="1" hangingPunct="1">
              <a:lnSpc>
                <a:spcPct val="90000"/>
              </a:lnSpc>
              <a:buFontTx/>
              <a:buChar char="6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7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Establish Documentation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126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410200"/>
            <a:ext cx="228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accent1"/>
                </a:solidFill>
                <a:effectLst/>
                <a:latin typeface="Arial Unicode MS" pitchFamily="34" charset="-128"/>
              </a:rPr>
              <a:t>Preliminary Steps To HACCP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Assemble the HACCP team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Describe the product and its distribution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Describe the intended use and the user of the products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Develop the process flow diagram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Verify the process flow diagram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2292" name="Picture 4" descr="C:\Documents and Settings\sharon\My Documents\My Pictures\haccp 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572000"/>
            <a:ext cx="2057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Documents and Settings\sharon\My Documents\My Pictures\cariri 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Presentation End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Questions? </a:t>
            </a:r>
            <a:endParaRPr lang="en-US" b="1" dirty="0"/>
          </a:p>
        </p:txBody>
      </p:sp>
      <p:pic>
        <p:nvPicPr>
          <p:cNvPr id="3" name="Picture 2" descr="cariri 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28900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57400" y="3048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What Is HACCP?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81000" y="12954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H - Hazard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A - Analysis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C - Critical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C - Control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P - Point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  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HACCP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is  a food safety management system which focuses on prevention strategies required to eliminate or reduce the impact of known hazards (risks) that occur at specific points in the food production process.</a:t>
            </a:r>
          </a:p>
        </p:txBody>
      </p:sp>
      <p:pic>
        <p:nvPicPr>
          <p:cNvPr id="3076" name="Picture 5" descr="C:\Program Files\Microsoft Office\Clipart\smbusbas\BD0817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066800"/>
            <a:ext cx="21685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sharon\My Documents\My Pictures\cariri 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5638800" cy="762000"/>
          </a:xfrm>
        </p:spPr>
        <p:txBody>
          <a:bodyPr/>
          <a:lstStyle/>
          <a:p>
            <a:pPr algn="r" eaLnBrk="1" hangingPunct="1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Unicode MS" pitchFamily="34" charset="-128"/>
              </a:rPr>
              <a:t>History of HACCP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Developed in the 1950’s by Pillsbury Company Ltd, for NASA</a:t>
            </a:r>
          </a:p>
          <a:p>
            <a:pPr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Presented to the public in 1971</a:t>
            </a:r>
          </a:p>
        </p:txBody>
      </p:sp>
      <p:pic>
        <p:nvPicPr>
          <p:cNvPr id="4100" name="Picture 4" descr="C:\Documents and Settings\sharon\My Documents\My Pictures\haccp Astronaut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352800"/>
            <a:ext cx="3186113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Documents and Settings\sharon\My Documents\My Pictures\cariri 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2452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ffectLst/>
              </a:rPr>
              <a:t>Why do we need HACCP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168900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to produce safe food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reduce loss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create confidence in food safety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easier to meet regulations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increase patronage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better organized staff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less consumer complaints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less risk of illness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facilitate international trade</a:t>
            </a:r>
          </a:p>
          <a:p>
            <a:r>
              <a:rPr lang="en-US" sz="3100" dirty="0" smtClean="0">
                <a:latin typeface="Calibri" pitchFamily="34" charset="0"/>
                <a:cs typeface="Calibri" pitchFamily="34" charset="0"/>
              </a:rPr>
              <a:t>improved public health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7912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C:\Program Files\Microsoft Office\Clipart\smbusbas\BD0818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667000"/>
            <a:ext cx="1981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400800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Unicode MS" pitchFamily="34" charset="-128"/>
              </a:rPr>
              <a:t>HACCP &amp; Pre-Requisite Programmes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733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An effective HACCP program must be supported by a foundation of pre-requisite programs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Without this support, the food safety system most likely will fail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Pre-requisite programs include GMPs, GAPs etc.</a:t>
            </a:r>
          </a:p>
        </p:txBody>
      </p:sp>
      <p:pic>
        <p:nvPicPr>
          <p:cNvPr id="6148" name="Picture 4" descr="C:\Documents and Settings\sharon\My Documents\My Pictures\haccp imag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0386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Documents and Settings\sharon\My Documents\My Pictures\cariri 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Hazards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Biological</a:t>
            </a:r>
          </a:p>
          <a:p>
            <a:pPr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Chemical</a:t>
            </a:r>
          </a:p>
          <a:p>
            <a:pPr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Physical</a:t>
            </a:r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6482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19100"/>
            <a:ext cx="7772400" cy="876300"/>
          </a:xfrm>
        </p:spPr>
        <p:txBody>
          <a:bodyPr/>
          <a:lstStyle/>
          <a:p>
            <a:pPr eaLnBrk="1" hangingPunct="1"/>
            <a:r>
              <a:rPr lang="en-US" dirty="0" smtClean="0"/>
              <a:t>Hazard analysis involves: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itchFamily="34" charset="0"/>
              </a:rPr>
              <a:t>Raw materials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Process conditions 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Equipment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Product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Storage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Packaging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Distribution</a:t>
            </a:r>
          </a:p>
          <a:p>
            <a:pPr eaLnBrk="1" hangingPunct="1"/>
            <a:r>
              <a:rPr lang="en-US" dirty="0" smtClean="0">
                <a:latin typeface="Tahoma" pitchFamily="34" charset="0"/>
              </a:rPr>
              <a:t>Consumer use</a:t>
            </a:r>
          </a:p>
        </p:txBody>
      </p:sp>
      <p:pic>
        <p:nvPicPr>
          <p:cNvPr id="819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006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What is a CCP?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CCP - Point of unacceptable 		food safety risk</a:t>
            </a:r>
          </a:p>
        </p:txBody>
      </p:sp>
      <p:pic>
        <p:nvPicPr>
          <p:cNvPr id="922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006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Unicode MS" pitchFamily="34" charset="-128"/>
              </a:rPr>
              <a:t>HACCP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Does not depend on end-product testing to assure food safety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Food safety is built into the production process and depends on process control to reduce or eliminate hazards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USA, HACCP mandatory for poultry, meat, seafood and juice companies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Incorporated into CODEX hygiene guidelines and many other national standards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Should be compatible with the products sold, clients served and facilities &amp; equipment used during production (it’s custom made)</a:t>
            </a:r>
          </a:p>
        </p:txBody>
      </p:sp>
      <p:pic>
        <p:nvPicPr>
          <p:cNvPr id="10244" name="Picture 4" descr="C:\Documents and Settings\sharon\My Documents\My Pictures\haccp image 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0"/>
            <a:ext cx="1714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Documents and Settings\sharon\My Documents\My Pictures\cariri 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291</Words>
  <Application>Microsoft Office PowerPoint</Application>
  <PresentationFormat>On-screen Show (4:3)</PresentationFormat>
  <Paragraphs>79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What is HACCP? </vt:lpstr>
      <vt:lpstr>Slide 2</vt:lpstr>
      <vt:lpstr>History of HACCP</vt:lpstr>
      <vt:lpstr>Why do we need HACCP ?</vt:lpstr>
      <vt:lpstr>HACCP &amp; Pre-Requisite Programmes</vt:lpstr>
      <vt:lpstr>Hazards </vt:lpstr>
      <vt:lpstr>Hazard analysis involves:</vt:lpstr>
      <vt:lpstr>What is a CCP?</vt:lpstr>
      <vt:lpstr>HACCP</vt:lpstr>
      <vt:lpstr>The Seven Principles of HACCP</vt:lpstr>
      <vt:lpstr>Preliminary Steps To HACCP</vt:lpstr>
      <vt:lpstr>Presentation End  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HACCP?</dc:title>
  <dc:creator>0714</dc:creator>
  <cp:lastModifiedBy>scross</cp:lastModifiedBy>
  <cp:revision>5</cp:revision>
  <dcterms:created xsi:type="dcterms:W3CDTF">2015-09-23T14:48:10Z</dcterms:created>
  <dcterms:modified xsi:type="dcterms:W3CDTF">2015-11-17T17:21:20Z</dcterms:modified>
</cp:coreProperties>
</file>